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495D-1F99-447D-BC80-6D6AF8D61EDE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5875-57E3-4B9F-BE33-BE62DB2D2A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36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495D-1F99-447D-BC80-6D6AF8D61EDE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5875-57E3-4B9F-BE33-BE62DB2D2A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74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495D-1F99-447D-BC80-6D6AF8D61EDE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5875-57E3-4B9F-BE33-BE62DB2D2A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29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495D-1F99-447D-BC80-6D6AF8D61EDE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5875-57E3-4B9F-BE33-BE62DB2D2A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595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495D-1F99-447D-BC80-6D6AF8D61EDE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5875-57E3-4B9F-BE33-BE62DB2D2A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495D-1F99-447D-BC80-6D6AF8D61EDE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5875-57E3-4B9F-BE33-BE62DB2D2A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80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495D-1F99-447D-BC80-6D6AF8D61EDE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5875-57E3-4B9F-BE33-BE62DB2D2A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80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495D-1F99-447D-BC80-6D6AF8D61EDE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5875-57E3-4B9F-BE33-BE62DB2D2A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06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495D-1F99-447D-BC80-6D6AF8D61EDE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5875-57E3-4B9F-BE33-BE62DB2D2A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44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495D-1F99-447D-BC80-6D6AF8D61EDE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5875-57E3-4B9F-BE33-BE62DB2D2A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156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495D-1F99-447D-BC80-6D6AF8D61EDE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5875-57E3-4B9F-BE33-BE62DB2D2A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39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D495D-1F99-447D-BC80-6D6AF8D61EDE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C5875-57E3-4B9F-BE33-BE62DB2D2A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967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8532440" cy="53320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88640"/>
            <a:ext cx="1751333" cy="979871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 flipH="1">
            <a:off x="323528" y="867530"/>
            <a:ext cx="698477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/>
          <a:stretch/>
        </p:blipFill>
        <p:spPr>
          <a:xfrm>
            <a:off x="312487" y="412902"/>
            <a:ext cx="3744416" cy="66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078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8532440" cy="53320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88640"/>
            <a:ext cx="1751333" cy="979871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 flipH="1">
            <a:off x="323528" y="867530"/>
            <a:ext cx="698477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/>
          <a:stretch/>
        </p:blipFill>
        <p:spPr>
          <a:xfrm>
            <a:off x="312487" y="412902"/>
            <a:ext cx="3744416" cy="660716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312487" y="1268760"/>
            <a:ext cx="8543481" cy="5332053"/>
          </a:xfrm>
          <a:prstGeom prst="rect">
            <a:avLst/>
          </a:prstGeom>
          <a:solidFill>
            <a:srgbClr val="FFFFFF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505070" y="1564870"/>
            <a:ext cx="4104456" cy="45243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/>
              <a:t>Was uns motiviert:</a:t>
            </a:r>
          </a:p>
          <a:p>
            <a:r>
              <a:rPr lang="de-DE" sz="2400" dirty="0" err="1" smtClean="0"/>
              <a:t>Eph</a:t>
            </a:r>
            <a:r>
              <a:rPr lang="de-DE" sz="2400" dirty="0" smtClean="0"/>
              <a:t> 4</a:t>
            </a:r>
          </a:p>
          <a:p>
            <a:r>
              <a:rPr lang="de-DE" sz="2400" dirty="0" smtClean="0"/>
              <a:t>Was Gott tut</a:t>
            </a:r>
          </a:p>
          <a:p>
            <a:r>
              <a:rPr lang="de-DE" sz="2400" dirty="0" smtClean="0"/>
              <a:t>Was er von uns erwartet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Schulung der nächsten Generation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Als Gelenke dienen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Evangelium in neue Gegenden tragen / Gemeinden gründen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Einheit leben – Gesundheit + Reife – Wachstum -&gt; Motto</a:t>
            </a:r>
            <a:endParaRPr lang="de-DE" sz="2400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3971774" y="1578272"/>
            <a:ext cx="5148064" cy="4524315"/>
            <a:chOff x="3971774" y="1578272"/>
            <a:chExt cx="5148064" cy="4524315"/>
          </a:xfrm>
        </p:grpSpPr>
        <p:sp>
          <p:nvSpPr>
            <p:cNvPr id="8" name="Textfeld 7"/>
            <p:cNvSpPr txBox="1"/>
            <p:nvPr/>
          </p:nvSpPr>
          <p:spPr>
            <a:xfrm>
              <a:off x="4788024" y="1578272"/>
              <a:ext cx="3752172" cy="452431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2400" b="1" dirty="0" smtClean="0"/>
                <a:t>Wer dahintersteckt:</a:t>
              </a:r>
            </a:p>
            <a:p>
              <a:endParaRPr lang="de-DE" sz="2400" b="1" dirty="0"/>
            </a:p>
            <a:p>
              <a:endParaRPr lang="de-DE" sz="2400" b="1" dirty="0" smtClean="0"/>
            </a:p>
            <a:p>
              <a:endParaRPr lang="de-DE" sz="2400" b="1" dirty="0"/>
            </a:p>
            <a:p>
              <a:endParaRPr lang="de-DE" sz="2400" b="1" dirty="0" smtClean="0"/>
            </a:p>
            <a:p>
              <a:endParaRPr lang="de-DE" sz="2400" b="1" dirty="0"/>
            </a:p>
            <a:p>
              <a:endParaRPr lang="de-DE" sz="2400" b="1" dirty="0" smtClean="0"/>
            </a:p>
            <a:p>
              <a:endParaRPr lang="de-DE" sz="2400" b="1" dirty="0"/>
            </a:p>
            <a:p>
              <a:endParaRPr lang="de-DE" sz="2400" b="1" dirty="0" smtClean="0"/>
            </a:p>
            <a:p>
              <a:endParaRPr lang="de-DE" sz="2400" b="1" dirty="0"/>
            </a:p>
            <a:p>
              <a:endParaRPr lang="de-DE" sz="2400" b="1" dirty="0" smtClean="0"/>
            </a:p>
            <a:p>
              <a:endParaRPr lang="de-DE" sz="2400" b="1" dirty="0" smtClean="0"/>
            </a:p>
          </p:txBody>
        </p:sp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14149">
              <a:off x="3971774" y="2600695"/>
              <a:ext cx="5148064" cy="29042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334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8532440" cy="533205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88640"/>
            <a:ext cx="1751333" cy="979871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 flipH="1">
            <a:off x="323528" y="867530"/>
            <a:ext cx="698477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/>
          <a:stretch/>
        </p:blipFill>
        <p:spPr>
          <a:xfrm>
            <a:off x="312487" y="412902"/>
            <a:ext cx="3744416" cy="660716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312487" y="1268760"/>
            <a:ext cx="8543481" cy="5332053"/>
          </a:xfrm>
          <a:prstGeom prst="rect">
            <a:avLst/>
          </a:prstGeom>
          <a:solidFill>
            <a:srgbClr val="FFFFFF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778" y="4221088"/>
            <a:ext cx="5932797" cy="252028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505070" y="1564870"/>
            <a:ext cx="4104456" cy="30469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/>
              <a:t>Was wir anbieten: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Archiv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Plattform für Angebote (Freizeiten, Schulungen, Einsätze, Medientipps, 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Förderung neuer Initiativen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Fragen + Antworten, Miteinander denken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723410" y="1564870"/>
            <a:ext cx="3881038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/>
              <a:t>Unser Stil:</a:t>
            </a:r>
          </a:p>
          <a:p>
            <a:r>
              <a:rPr lang="de-DE" sz="2400" dirty="0" smtClean="0"/>
              <a:t>Vom örtlichen Mitarbeiter her gedacht: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Leicht zugänglich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N</a:t>
            </a:r>
            <a:r>
              <a:rPr lang="de-DE" sz="2400" dirty="0" smtClean="0"/>
              <a:t>ah an der Schrift </a:t>
            </a:r>
            <a:br>
              <a:rPr lang="de-DE" sz="2400" dirty="0" smtClean="0"/>
            </a:br>
            <a:r>
              <a:rPr lang="de-DE" sz="2400" dirty="0" smtClean="0"/>
              <a:t>und am Leben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Wie Barnabas und Paulus</a:t>
            </a:r>
          </a:p>
        </p:txBody>
      </p:sp>
    </p:spTree>
    <p:extLst>
      <p:ext uri="{BB962C8B-B14F-4D97-AF65-F5344CB8AC3E}">
        <p14:creationId xmlns:p14="http://schemas.microsoft.com/office/powerpoint/2010/main" val="46536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8532440" cy="533205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88640"/>
            <a:ext cx="1751333" cy="979871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 flipH="1">
            <a:off x="323528" y="867530"/>
            <a:ext cx="698477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/>
          <a:stretch/>
        </p:blipFill>
        <p:spPr>
          <a:xfrm>
            <a:off x="312487" y="412902"/>
            <a:ext cx="3744416" cy="660716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312487" y="1268760"/>
            <a:ext cx="8543481" cy="5332053"/>
          </a:xfrm>
          <a:prstGeom prst="rect">
            <a:avLst/>
          </a:prstGeom>
          <a:solidFill>
            <a:srgbClr val="FFFFFF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505070" y="1564870"/>
            <a:ext cx="6011146" cy="489364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/>
              <a:t>Für nachdenkende Praktiker </a:t>
            </a:r>
          </a:p>
          <a:p>
            <a:r>
              <a:rPr lang="de-DE" sz="2400" b="1" dirty="0" smtClean="0"/>
              <a:t>und Gemeinden, </a:t>
            </a:r>
          </a:p>
          <a:p>
            <a:r>
              <a:rPr lang="de-DE" sz="2400" b="1" dirty="0" smtClean="0"/>
              <a:t>die gesund wachsen und </a:t>
            </a:r>
          </a:p>
          <a:p>
            <a:r>
              <a:rPr lang="de-DE" sz="2400" b="1" dirty="0" smtClean="0"/>
              <a:t>sich multiplizieren wollen.</a:t>
            </a:r>
          </a:p>
          <a:p>
            <a:endParaRPr lang="de-DE" sz="2400" b="1" dirty="0"/>
          </a:p>
          <a:p>
            <a:endParaRPr lang="de-DE" sz="2400" b="1" dirty="0" smtClean="0"/>
          </a:p>
          <a:p>
            <a:r>
              <a:rPr lang="de-DE" sz="2400" b="1" dirty="0" smtClean="0"/>
              <a:t>Danke, wenn ihr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f</a:t>
            </a:r>
            <a:r>
              <a:rPr lang="de-DE" sz="2400" dirty="0" smtClean="0"/>
              <a:t>ür uns betet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mitdenkt und uns schreibt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h</a:t>
            </a:r>
            <a:r>
              <a:rPr lang="de-DE" sz="2400" dirty="0" smtClean="0"/>
              <a:t>ier Gutes mit anderen teilt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d</a:t>
            </a:r>
            <a:r>
              <a:rPr lang="de-DE" sz="2400" dirty="0" smtClean="0"/>
              <a:t>ie Seite finanziell unterstützt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ü</a:t>
            </a:r>
            <a:r>
              <a:rPr lang="de-DE" sz="2400" dirty="0" smtClean="0"/>
              <a:t>ber diese Website informiert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 smtClean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425518"/>
            <a:ext cx="2156373" cy="517529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6625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Bildschirmpräsentation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Marco Vedder</dc:creator>
  <cp:lastModifiedBy>Marco Vedder</cp:lastModifiedBy>
  <cp:revision>8</cp:revision>
  <dcterms:created xsi:type="dcterms:W3CDTF">2017-03-04T04:55:45Z</dcterms:created>
  <dcterms:modified xsi:type="dcterms:W3CDTF">2017-03-04T06:46:52Z</dcterms:modified>
</cp:coreProperties>
</file>